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D28BC9-2EB1-CC0D-2F29-7DC3D2DC08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DDBD632-BD20-1929-B62E-DC454014CF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AC4132-275D-5A9F-1A94-3A9D49A87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630A04-336D-5250-7633-84F8B0FE8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B49630-693D-21BD-5F75-CBDFA8A83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12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20F945-9CD8-7CA8-482E-1EE1D57E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76AB82A-6B52-CB72-B7C2-DD73C688E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AE983C-FCFD-EE38-CE48-5FEE3F64C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51E9FE-7BFE-D04C-A545-F90B12FD8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24F846-A8A0-17A1-0ACD-43DF5EA86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366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83B1497-4057-76E5-66FA-781282B41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4C228DF-0F87-D850-A5AE-87EA4B1ECE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A6DE58-2F13-F7DE-CC21-946B8601B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5F6398-AE49-E4A5-8E62-008375853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5D1B84-707F-4C8C-3C02-62FC99AC5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45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7EC66-BC11-E7B3-7B2C-FED55DA1B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EA873D-E77D-A270-EDB6-41FA9B754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7A7482-252A-EFCD-9171-EFF383DF7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C45079-2C65-707E-0BA9-B1FD9A230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CB556B-AC71-98DD-56D4-392B0F733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9345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66D2D-9F03-32E0-F70B-4239D6BD8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951D98-ED26-B22D-744C-8DBFB0014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10D254-5350-9DC4-4291-848B8E99E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7B3865-8807-F28B-984D-E20591CFF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6F6ADB-70A0-7190-7DD6-9713E9404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197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9F534F-4FE2-AEEF-BA04-BA7478161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250DD0-5F57-F833-EFC0-AD20C86D5C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1294C0-95CD-C261-876C-D276AD32E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682D38-110B-63AD-0AA1-F4FBC3A23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6A5A08-B68E-550C-E4A2-FDB99004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B7BF71C-5830-BEB8-0942-DB985D5A9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200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FF7103-3A7B-3501-8C8D-1BE35A008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5BECD4-A2E3-EA9D-F399-50DE325E1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E9927E-0610-7CC5-A4DA-CA9CEBB2DD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E2E969-2A0B-539A-3D2D-5A9D374601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577497F-C804-787D-D0E5-9DEA0B51BC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FE5E50A-32CB-FAC8-4EF8-AE524643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B92ABBE-F283-2CDF-638D-A67619A56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03C9F10-648E-604E-BACC-7FE68EE04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960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4FE80A-4236-87E4-7440-E72C0D1C3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1E1A286-422A-D136-F477-0EF3AC7F8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ADA6F5-D4FC-8241-8711-293EF199A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DF8089-5688-1348-24C2-275E2E4CB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727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C0137C4-F100-5519-15B6-675F0C2A5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28671EA-1045-D158-7B95-5A41E79A5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DC0729-D096-6A63-2D9D-5276B5C2D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665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50F65C-0C25-1F7A-F06F-99D57C670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290263-FBE9-06F9-DAD5-2D27A74AE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E203B0-0979-4165-AD12-BB65CCDBD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5372F4-A12B-514F-9A00-0B555907E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95B261-3DCC-5E18-C8E3-083A0CF68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3BDA165-0CA5-3054-844F-66AD2B43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0460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592F02-8B7B-1898-8629-1D6460DC6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E016527-844E-E6A8-E095-B77B04C9F0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0C8DD7-E65A-64F2-AE30-460F30E48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71759B-B423-E969-7284-407E63F94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DAD329-6DC7-257A-0990-D510FB24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3AF781-9887-5758-A2BE-FD1EEEC74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873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D2E6239-9E76-45F4-1BF9-2A9446920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B270DC-5FEE-AF11-EE87-99AB81DD18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2A70F2-A239-8D0C-E28E-7CFD68A9ED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6C27E-A882-4CEE-807A-7EB656727334}" type="datetimeFigureOut">
              <a:rPr lang="zh-CN" altLang="en-US" smtClean="0"/>
              <a:t>2025/9/19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48EE6A-F106-7C13-52DE-88A2983193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B3BC22-4917-6AC5-D9D4-60B530B11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6A5C5-F08C-4481-956B-1306D173BF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4528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dcvault.com/play/1035413/Tencent-Games-Developer-Summit-The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B5AF8B8-756A-96EB-18E9-C5B9E0CBC3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454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364B781-CAB1-ADC8-1D8A-1A50092AC0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286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857AB64-FC26-6183-ACFD-DA5C98F54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63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549FF89-9CBC-3777-02FB-7FAB96E91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750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19C060F-581C-AB01-BE88-8CA4683BA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127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AA7C22B-9B18-2705-94DA-6A7BD8309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9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C69DB58-B806-4CB2-F424-9E8D00F2E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635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E756493-5B51-D477-04C7-32872AD90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622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0D8316B-8178-5FD1-9CD4-24305813B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66C07A5-9B93-922F-6832-022286116810}"/>
              </a:ext>
            </a:extLst>
          </p:cNvPr>
          <p:cNvSpPr txBox="1"/>
          <p:nvPr/>
        </p:nvSpPr>
        <p:spPr>
          <a:xfrm>
            <a:off x="2197274" y="3751546"/>
            <a:ext cx="7797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hlinkClick r:id="rId3"/>
              </a:rPr>
              <a:t>https://gdcvault.com/play/1035413/Tencent-Games-Developer-Summit-The</a:t>
            </a:r>
            <a:endParaRPr lang="en-US" altLang="zh-CN" dirty="0"/>
          </a:p>
          <a:p>
            <a:pPr algn="ctr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99159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</Words>
  <Application>Microsoft Office PowerPoint</Application>
  <PresentationFormat>宽屏</PresentationFormat>
  <Paragraphs>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Hongzhen Bao</dc:creator>
  <cp:lastModifiedBy>Hongzhen Bao</cp:lastModifiedBy>
  <cp:revision>2</cp:revision>
  <dcterms:created xsi:type="dcterms:W3CDTF">2025-09-19T02:52:45Z</dcterms:created>
  <dcterms:modified xsi:type="dcterms:W3CDTF">2025-09-19T03:39:42Z</dcterms:modified>
</cp:coreProperties>
</file>

<file path=docProps/thumbnail.jpeg>
</file>